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57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169910-C620-4CA8-BD3B-856CA680BA2C}" type="datetimeFigureOut">
              <a:rPr lang="es-MX" smtClean="0"/>
              <a:t>06/09/2015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799B3D-8903-4B61-BF28-F915E834EB7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search?q=la+equidad+y+la+igualdad+diferencias&amp;biw=1366&amp;bi" TargetMode="External"/><Relationship Id="rId2" Type="http://schemas.openxmlformats.org/officeDocument/2006/relationships/hyperlink" Target="http://www.icmujeres.col.gob.mx/?p=83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.co/search?q=la+equidad+y+la+igualdad+diferencias&amp;biw=13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igualdad y la equidad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7966"/>
            <a:ext cx="6840760" cy="523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" y="594318"/>
            <a:ext cx="9090689" cy="58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692"/>
            <a:ext cx="8064896" cy="57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5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b="1" dirty="0"/>
              <a:t>La igualdad </a:t>
            </a:r>
            <a:r>
              <a:rPr lang="es-MX" dirty="0"/>
              <a:t>es el trato idéntico que un organismo, estado, empresa</a:t>
            </a:r>
            <a:r>
              <a:rPr lang="es-MX" dirty="0" smtClean="0"/>
              <a:t>, asociación</a:t>
            </a:r>
            <a:r>
              <a:rPr lang="es-MX" dirty="0"/>
              <a:t>, grupo o individuo le brinda a las personas sin que medie ningún tipo de </a:t>
            </a:r>
            <a:r>
              <a:rPr lang="es-MX" dirty="0" smtClean="0"/>
              <a:t>reparo por </a:t>
            </a:r>
            <a:r>
              <a:rPr lang="es-MX" dirty="0"/>
              <a:t>la raza, sexo , clase social, u otra circunstancia plausible de diferencia o para </a:t>
            </a:r>
            <a:r>
              <a:rPr lang="es-MX" dirty="0" smtClean="0"/>
              <a:t>hacerlo más </a:t>
            </a:r>
            <a:r>
              <a:rPr lang="es-MX" dirty="0"/>
              <a:t>practico, es la ausencia de cualquier tipo de discriminación. El derecho a </a:t>
            </a:r>
            <a:r>
              <a:rPr lang="es-MX" dirty="0" smtClean="0"/>
              <a:t>la igualdad</a:t>
            </a:r>
            <a:r>
              <a:rPr lang="es-MX" dirty="0"/>
              <a:t> es aquel derecho inherente que tienen todos los seres humanos a </a:t>
            </a:r>
            <a:r>
              <a:rPr lang="es-MX" dirty="0" smtClean="0"/>
              <a:t>ser reconocidos </a:t>
            </a:r>
            <a:r>
              <a:rPr lang="es-MX" dirty="0"/>
              <a:t>como iguales ante la ley y de disfrutar de todos los demás </a:t>
            </a:r>
            <a:r>
              <a:rPr lang="es-MX" dirty="0" smtClean="0"/>
              <a:t>derechos otorgados </a:t>
            </a:r>
            <a:r>
              <a:rPr lang="es-MX" dirty="0"/>
              <a:t>de manera incondicional, es decir, sin discriminación por motivos </a:t>
            </a:r>
            <a:r>
              <a:rPr lang="es-MX" dirty="0" smtClean="0"/>
              <a:t>de nacionalidad</a:t>
            </a:r>
            <a:r>
              <a:rPr lang="es-MX" dirty="0"/>
              <a:t>, raza, creencias o cualquier otro motivo.</a:t>
            </a:r>
          </a:p>
          <a:p>
            <a:pPr marL="0" indent="0" algn="just"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2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 smtClean="0"/>
              <a:t>E</a:t>
            </a:r>
            <a:r>
              <a:rPr lang="es-MX" b="1" dirty="0" smtClean="0"/>
              <a:t>quidad </a:t>
            </a:r>
            <a:r>
              <a:rPr lang="es-MX" dirty="0" smtClean="0"/>
              <a:t>(del latín "</a:t>
            </a:r>
            <a:r>
              <a:rPr lang="es-MX" dirty="0" err="1" smtClean="0"/>
              <a:t>aequitas</a:t>
            </a:r>
            <a:r>
              <a:rPr lang="es-MX" dirty="0" smtClean="0"/>
              <a:t>", de "</a:t>
            </a:r>
            <a:r>
              <a:rPr lang="es-MX" dirty="0" err="1" smtClean="0"/>
              <a:t>aequus</a:t>
            </a:r>
            <a:r>
              <a:rPr lang="es-MX" dirty="0" smtClean="0"/>
              <a:t>", igual; del griego “ επ</a:t>
            </a:r>
            <a:r>
              <a:rPr lang="es-MX" dirty="0" err="1" smtClean="0"/>
              <a:t>ιεικεί</a:t>
            </a:r>
            <a:r>
              <a:rPr lang="es-MX" dirty="0" smtClean="0"/>
              <a:t>α",virtud de la justicia del caso en concreto).</a:t>
            </a:r>
          </a:p>
          <a:p>
            <a:pPr algn="just"/>
            <a:r>
              <a:rPr lang="es-MX" dirty="0" smtClean="0"/>
              <a:t>Tanto el hombre y la mujer son capaces de hacer las mismas tareas ya que los dos tienen el mismo nivel de inteligencia. El concepto se utiliza para denotar justicia e igualdad social con valoración de la individualidad, la equidad representa un equilibrio entre la justicia natural y la ley positiva.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93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 fontScale="85000" lnSpcReduction="20000"/>
          </a:bodyPr>
          <a:lstStyle/>
          <a:p>
            <a:r>
              <a:rPr lang="es-MX" b="1" i="1" dirty="0" smtClean="0"/>
              <a:t>Caminos para desarrollar la igualdad</a:t>
            </a:r>
          </a:p>
          <a:p>
            <a:pPr marL="0" indent="0">
              <a:buNone/>
            </a:pPr>
            <a:endParaRPr lang="es-MX" dirty="0" smtClean="0"/>
          </a:p>
          <a:p>
            <a:pPr algn="just"/>
            <a:r>
              <a:rPr lang="es-MX" dirty="0" smtClean="0"/>
              <a:t>Es una situación social según la cual las personas tienen las mismas oportunidades o derechos en algún aspecto. Existen diferentes formas de igualdad, dependiendo de las personas y de la situación social particular. Por ejemplo: Igualdad entre personas de diferente sexo; Igualdad entre personas de distintas razas; Igualdad entre los individuos de otras especies; Igualdad de diferentes razas respecto a derechos de tránsito, de uso de transportes públicos o de acceso a la educación. </a:t>
            </a:r>
            <a:br>
              <a:rPr lang="es-MX" dirty="0" smtClean="0"/>
            </a:b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8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MX" dirty="0" err="1" smtClean="0"/>
              <a:t>webgrafía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>
                <a:hlinkClick r:id="rId2"/>
              </a:rPr>
              <a:t>http://www.icmujeres.col.gob.mx/?p=834</a:t>
            </a:r>
            <a:endParaRPr lang="es-MX" dirty="0" smtClean="0"/>
          </a:p>
          <a:p>
            <a:r>
              <a:rPr lang="es-MX" dirty="0" smtClean="0">
                <a:hlinkClick r:id="rId3"/>
              </a:rPr>
              <a:t>https://www.google.com.co/search?q=la+equidad+y+la+igualdad+diferencias&amp;biw=1366&amp;bi</a:t>
            </a:r>
            <a:endParaRPr lang="es-MX" dirty="0" smtClean="0"/>
          </a:p>
          <a:p>
            <a:r>
              <a:rPr lang="es-MX" dirty="0" smtClean="0">
                <a:hlinkClick r:id="rId4"/>
              </a:rPr>
              <a:t>https://www.google.com.co/search?q=la+equidad+y+la+igualdad+diferencias&amp;biw=1366</a:t>
            </a:r>
            <a:endParaRPr lang="es-MX" dirty="0" smtClean="0"/>
          </a:p>
          <a:p>
            <a:r>
              <a:rPr lang="es-MX" dirty="0" smtClean="0">
                <a:hlinkClick r:id="rId4"/>
              </a:rPr>
              <a:t>https://www.google.com.co/search?q=la+equidad+y+la+igualdad+diferencias&amp;biw=1366</a:t>
            </a:r>
            <a:endParaRPr lang="es-MX" dirty="0" smtClean="0"/>
          </a:p>
          <a:p>
            <a:r>
              <a:rPr lang="es-MX" dirty="0" smtClean="0"/>
              <a:t>http://es.scribd.com/doc/96894342/Igualdad-y-Equidad#scribd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35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179</Words>
  <Application>Microsoft Office PowerPoint</Application>
  <PresentationFormat>Presentación en pantalla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Brío</vt:lpstr>
      <vt:lpstr>La igualdad y la equidad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webgrafía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igualdad y la equidad</dc:title>
  <dc:creator>Gadeossa</dc:creator>
  <cp:lastModifiedBy>Gadeossa</cp:lastModifiedBy>
  <cp:revision>4</cp:revision>
  <dcterms:created xsi:type="dcterms:W3CDTF">2015-09-06T21:11:13Z</dcterms:created>
  <dcterms:modified xsi:type="dcterms:W3CDTF">2015-09-06T21:53:35Z</dcterms:modified>
</cp:coreProperties>
</file>